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8.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35"/>
  </p:notesMasterIdLst>
  <p:sldIdLst>
    <p:sldId id="464" r:id="rId13"/>
    <p:sldId id="3832" r:id="rId14"/>
    <p:sldId id="3865" r:id="rId15"/>
    <p:sldId id="3837" r:id="rId16"/>
    <p:sldId id="3886" r:id="rId17"/>
    <p:sldId id="3887" r:id="rId18"/>
    <p:sldId id="3885" r:id="rId19"/>
    <p:sldId id="3842" r:id="rId20"/>
    <p:sldId id="3888" r:id="rId21"/>
    <p:sldId id="3870" r:id="rId22"/>
    <p:sldId id="3869" r:id="rId23"/>
    <p:sldId id="3889" r:id="rId24"/>
    <p:sldId id="3875" r:id="rId25"/>
    <p:sldId id="3873" r:id="rId26"/>
    <p:sldId id="3893" r:id="rId27"/>
    <p:sldId id="3894" r:id="rId28"/>
    <p:sldId id="3890" r:id="rId29"/>
    <p:sldId id="3891" r:id="rId30"/>
    <p:sldId id="3892" r:id="rId31"/>
    <p:sldId id="3838" r:id="rId32"/>
    <p:sldId id="3874"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23058-F3F5-3EF5-2065-6DCC9EB290F4}" name="Brian Inglis" initials="BI" userId="Brian Ingl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10</a:t>
            </a:fld>
            <a:endParaRPr lang="en-US"/>
          </a:p>
        </p:txBody>
      </p:sp>
    </p:spTree>
    <p:extLst>
      <p:ext uri="{BB962C8B-B14F-4D97-AF65-F5344CB8AC3E}">
        <p14:creationId xmlns:p14="http://schemas.microsoft.com/office/powerpoint/2010/main" val="24362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11</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12</a:t>
            </a:fld>
            <a:endParaRPr lang="en-US"/>
          </a:p>
        </p:txBody>
      </p:sp>
    </p:spTree>
    <p:extLst>
      <p:ext uri="{BB962C8B-B14F-4D97-AF65-F5344CB8AC3E}">
        <p14:creationId xmlns:p14="http://schemas.microsoft.com/office/powerpoint/2010/main" val="2337067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17</a:t>
            </a:fld>
            <a:endParaRPr lang="en-US"/>
          </a:p>
        </p:txBody>
      </p:sp>
    </p:spTree>
    <p:extLst>
      <p:ext uri="{BB962C8B-B14F-4D97-AF65-F5344CB8AC3E}">
        <p14:creationId xmlns:p14="http://schemas.microsoft.com/office/powerpoint/2010/main" val="326175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18</a:t>
            </a:fld>
            <a:endParaRPr lang="en-US"/>
          </a:p>
        </p:txBody>
      </p:sp>
    </p:spTree>
    <p:extLst>
      <p:ext uri="{BB962C8B-B14F-4D97-AF65-F5344CB8AC3E}">
        <p14:creationId xmlns:p14="http://schemas.microsoft.com/office/powerpoint/2010/main" val="2877741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22</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a:t>
            </a:fld>
            <a:endParaRPr lang="en-US"/>
          </a:p>
        </p:txBody>
      </p:sp>
    </p:spTree>
    <p:extLst>
      <p:ext uri="{BB962C8B-B14F-4D97-AF65-F5344CB8AC3E}">
        <p14:creationId xmlns:p14="http://schemas.microsoft.com/office/powerpoint/2010/main" val="223343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3</a:t>
            </a:fld>
            <a:endParaRPr lang="en-US"/>
          </a:p>
        </p:txBody>
      </p:sp>
    </p:spTree>
    <p:extLst>
      <p:ext uri="{BB962C8B-B14F-4D97-AF65-F5344CB8AC3E}">
        <p14:creationId xmlns:p14="http://schemas.microsoft.com/office/powerpoint/2010/main" val="416930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4</a:t>
            </a:fld>
            <a:endParaRPr lang="en-US"/>
          </a:p>
        </p:txBody>
      </p:sp>
    </p:spTree>
    <p:extLst>
      <p:ext uri="{BB962C8B-B14F-4D97-AF65-F5344CB8AC3E}">
        <p14:creationId xmlns:p14="http://schemas.microsoft.com/office/powerpoint/2010/main" val="2815659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5</a:t>
            </a:fld>
            <a:endParaRPr lang="en-US"/>
          </a:p>
        </p:txBody>
      </p:sp>
    </p:spTree>
    <p:extLst>
      <p:ext uri="{BB962C8B-B14F-4D97-AF65-F5344CB8AC3E}">
        <p14:creationId xmlns:p14="http://schemas.microsoft.com/office/powerpoint/2010/main" val="3153301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6</a:t>
            </a:fld>
            <a:endParaRPr lang="en-US"/>
          </a:p>
        </p:txBody>
      </p:sp>
    </p:spTree>
    <p:extLst>
      <p:ext uri="{BB962C8B-B14F-4D97-AF65-F5344CB8AC3E}">
        <p14:creationId xmlns:p14="http://schemas.microsoft.com/office/powerpoint/2010/main" val="62176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2658255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9</a:t>
            </a:fld>
            <a:endParaRPr lang="en-US"/>
          </a:p>
        </p:txBody>
      </p:sp>
    </p:spTree>
    <p:extLst>
      <p:ext uri="{BB962C8B-B14F-4D97-AF65-F5344CB8AC3E}">
        <p14:creationId xmlns:p14="http://schemas.microsoft.com/office/powerpoint/2010/main" val="2766394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10/8/2022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25.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image" Target="../media/image29.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image" Target="../media/image28.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image" Target="../media/image24.png"/><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image" Target="../media/image24.png"/><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theme" Target="../theme/theme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image" Target="../media/image54.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image" Target="../media/image29.png"/><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theme" Target="../theme/theme8.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9" Type="http://schemas.openxmlformats.org/officeDocument/2006/relationships/slideLayout" Target="../slideLayouts/slideLayout259.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41" Type="http://schemas.openxmlformats.org/officeDocument/2006/relationships/image" Target="../media/image29.png"/><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theme" Target="../theme/theme9.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57.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57.xml"/><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xml"/><Relationship Id="rId4" Type="http://schemas.openxmlformats.org/officeDocument/2006/relationships/image" Target="../media/image5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57.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6905294" y="2790800"/>
            <a:ext cx="5073346" cy="2062549"/>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1 </a:t>
            </a: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Working with LP Panels</a:t>
            </a:r>
            <a:endParaRPr lang="en-US" sz="32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584766" y="5186682"/>
            <a:ext cx="4080491" cy="1477008"/>
          </a:xfrm>
        </p:spPr>
        <p:txBody>
          <a:bodyPr vert="horz" lIns="0" tIns="45720" rIns="0" bIns="45720" rtlCol="0" anchor="t">
            <a:normAutofit/>
          </a:bodyPr>
          <a:lstStyle/>
          <a:p>
            <a:pPr algn="r"/>
            <a:r>
              <a:rPr lang="en-US" sz="1600" b="0" dirty="0">
                <a:latin typeface="Open Sans Light"/>
                <a:ea typeface="Open Sans Light"/>
                <a:cs typeface="Open Sans Light"/>
              </a:rPr>
              <a:t>Edgar Sepulveda</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Global Technical Manager, </a:t>
            </a:r>
            <a:r>
              <a:rPr lang="en-US" sz="1600" b="0" dirty="0" err="1">
                <a:latin typeface="Open Sans Light"/>
                <a:ea typeface="Open Sans Light"/>
                <a:cs typeface="Open Sans Light"/>
              </a:rPr>
              <a:t>MineOperate</a:t>
            </a:r>
            <a:endParaRPr lang="en-US" sz="1600" b="0" dirty="0" err="1">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b="0" dirty="0">
                <a:latin typeface="Open Sans Light"/>
                <a:ea typeface="Open Sans Light"/>
                <a:cs typeface="Open Sans Light"/>
              </a:rPr>
              <a:t>10/10/2022</a:t>
            </a:r>
            <a:endParaRPr lang="en-US" sz="1600" b="0" dirty="0">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1600" dirty="0">
                <a:latin typeface="Open Sans Light"/>
                <a:ea typeface="Open Sans Light"/>
                <a:cs typeface="Open Sans Light"/>
              </a:rPr>
              <a:t>Version 1.3</a:t>
            </a:r>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3454E71C-F5B4-78A6-F0D0-F15199B3E7FE}"/>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configurations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pic>
        <p:nvPicPr>
          <p:cNvPr id="6" name="Picture 5">
            <a:extLst>
              <a:ext uri="{FF2B5EF4-FFF2-40B4-BE49-F238E27FC236}">
                <a16:creationId xmlns:a16="http://schemas.microsoft.com/office/drawing/2014/main" id="{3FA1E0FB-304E-4271-8D65-14ABED997ABA}"/>
              </a:ext>
            </a:extLst>
          </p:cNvPr>
          <p:cNvPicPr>
            <a:picLocks noChangeAspect="1"/>
          </p:cNvPicPr>
          <p:nvPr/>
        </p:nvPicPr>
        <p:blipFill>
          <a:blip r:embed="rId3"/>
          <a:stretch>
            <a:fillRect/>
          </a:stretch>
        </p:blipFill>
        <p:spPr>
          <a:xfrm>
            <a:off x="609599" y="1854200"/>
            <a:ext cx="4927503" cy="3153602"/>
          </a:xfrm>
          <a:prstGeom prst="rect">
            <a:avLst/>
          </a:prstGeom>
          <a:noFill/>
        </p:spPr>
      </p:pic>
      <p:pic>
        <p:nvPicPr>
          <p:cNvPr id="7" name="Picture 6">
            <a:extLst>
              <a:ext uri="{FF2B5EF4-FFF2-40B4-BE49-F238E27FC236}">
                <a16:creationId xmlns:a16="http://schemas.microsoft.com/office/drawing/2014/main" id="{F56B1426-D71B-4B89-A68F-0777FBBB5F69}"/>
              </a:ext>
            </a:extLst>
          </p:cNvPr>
          <p:cNvPicPr>
            <a:picLocks noChangeAspect="1"/>
          </p:cNvPicPr>
          <p:nvPr/>
        </p:nvPicPr>
        <p:blipFill>
          <a:blip r:embed="rId4"/>
          <a:stretch>
            <a:fillRect/>
          </a:stretch>
        </p:blipFill>
        <p:spPr>
          <a:xfrm>
            <a:off x="6670975" y="1854200"/>
            <a:ext cx="4911425" cy="3153602"/>
          </a:xfrm>
          <a:prstGeom prst="rect">
            <a:avLst/>
          </a:prstGeom>
        </p:spPr>
      </p:pic>
    </p:spTree>
    <p:extLst>
      <p:ext uri="{BB962C8B-B14F-4D97-AF65-F5344CB8AC3E}">
        <p14:creationId xmlns:p14="http://schemas.microsoft.com/office/powerpoint/2010/main" val="789401955"/>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75980A4-E063-D8E8-FBCE-2208F064423D}"/>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map configurations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182633D3-B7F0-46E7-933D-9785BB78F66F}"/>
              </a:ext>
            </a:extLst>
          </p:cNvPr>
          <p:cNvPicPr>
            <a:picLocks noChangeAspect="1"/>
          </p:cNvPicPr>
          <p:nvPr/>
        </p:nvPicPr>
        <p:blipFill>
          <a:blip r:embed="rId3"/>
          <a:stretch>
            <a:fillRect/>
          </a:stretch>
        </p:blipFill>
        <p:spPr>
          <a:xfrm>
            <a:off x="609600" y="2204409"/>
            <a:ext cx="5165658" cy="2449181"/>
          </a:xfrm>
          <a:prstGeom prst="rect">
            <a:avLst/>
          </a:prstGeom>
        </p:spPr>
      </p:pic>
      <p:pic>
        <p:nvPicPr>
          <p:cNvPr id="9" name="Picture 8">
            <a:extLst>
              <a:ext uri="{FF2B5EF4-FFF2-40B4-BE49-F238E27FC236}">
                <a16:creationId xmlns:a16="http://schemas.microsoft.com/office/drawing/2014/main" id="{0CD12FA7-6D4C-44FF-966A-F8A93A199E1E}"/>
              </a:ext>
            </a:extLst>
          </p:cNvPr>
          <p:cNvPicPr>
            <a:picLocks noChangeAspect="1"/>
          </p:cNvPicPr>
          <p:nvPr/>
        </p:nvPicPr>
        <p:blipFill>
          <a:blip r:embed="rId4"/>
          <a:stretch>
            <a:fillRect/>
          </a:stretch>
        </p:blipFill>
        <p:spPr>
          <a:xfrm>
            <a:off x="6096001" y="1717448"/>
            <a:ext cx="5486399" cy="3423102"/>
          </a:xfrm>
          <a:prstGeom prst="rect">
            <a:avLst/>
          </a:prstGeom>
        </p:spPr>
      </p:pic>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75980A4-E063-D8E8-FBCE-2208F064423D}"/>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map layers configurations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pic>
        <p:nvPicPr>
          <p:cNvPr id="13" name="Picture 12">
            <a:extLst>
              <a:ext uri="{FF2B5EF4-FFF2-40B4-BE49-F238E27FC236}">
                <a16:creationId xmlns:a16="http://schemas.microsoft.com/office/drawing/2014/main" id="{02266DE2-12CD-484C-AD8D-DE9662D3DDF2}"/>
              </a:ext>
            </a:extLst>
          </p:cNvPr>
          <p:cNvPicPr>
            <a:picLocks noChangeAspect="1"/>
          </p:cNvPicPr>
          <p:nvPr/>
        </p:nvPicPr>
        <p:blipFill>
          <a:blip r:embed="rId3"/>
          <a:stretch>
            <a:fillRect/>
          </a:stretch>
        </p:blipFill>
        <p:spPr>
          <a:xfrm>
            <a:off x="609600" y="2343176"/>
            <a:ext cx="5390479" cy="2171648"/>
          </a:xfrm>
          <a:prstGeom prst="rect">
            <a:avLst/>
          </a:prstGeom>
        </p:spPr>
      </p:pic>
      <p:pic>
        <p:nvPicPr>
          <p:cNvPr id="6" name="Picture 5">
            <a:extLst>
              <a:ext uri="{FF2B5EF4-FFF2-40B4-BE49-F238E27FC236}">
                <a16:creationId xmlns:a16="http://schemas.microsoft.com/office/drawing/2014/main" id="{4F097853-3275-4CA6-AAA7-A31AE8471C72}"/>
              </a:ext>
            </a:extLst>
          </p:cNvPr>
          <p:cNvPicPr>
            <a:picLocks noChangeAspect="1"/>
          </p:cNvPicPr>
          <p:nvPr/>
        </p:nvPicPr>
        <p:blipFill>
          <a:blip r:embed="rId4"/>
          <a:stretch>
            <a:fillRect/>
          </a:stretch>
        </p:blipFill>
        <p:spPr>
          <a:xfrm>
            <a:off x="6191923" y="1744119"/>
            <a:ext cx="5390477" cy="3360625"/>
          </a:xfrm>
          <a:prstGeom prst="rect">
            <a:avLst/>
          </a:prstGeom>
        </p:spPr>
      </p:pic>
    </p:spTree>
    <p:extLst>
      <p:ext uri="{BB962C8B-B14F-4D97-AF65-F5344CB8AC3E}">
        <p14:creationId xmlns:p14="http://schemas.microsoft.com/office/powerpoint/2010/main" val="2303156959"/>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C058259-8A6B-C079-D7CD-3AF6F9794C58}"/>
              </a:ext>
            </a:extLst>
          </p:cNvPr>
          <p:cNvSpPr>
            <a:spLocks noGrp="1"/>
          </p:cNvSpPr>
          <p:nvPr>
            <p:ph type="body" sz="quarter" idx="20"/>
          </p:nvPr>
        </p:nvSpPr>
        <p:spPr>
          <a:xfrm>
            <a:off x="609601" y="1019832"/>
            <a:ext cx="10972800" cy="369332"/>
          </a:xfrm>
        </p:spPr>
        <p:txBody>
          <a:bodyPr/>
          <a:lstStyle/>
          <a:p>
            <a:r>
              <a:rPr lang="en-GB" sz="2000" dirty="0">
                <a:solidFill>
                  <a:srgbClr val="000000"/>
                </a:solidFill>
                <a:latin typeface="Arial" panose="020B0604020202020204" pitchFamily="34" charset="0"/>
                <a:cs typeface="Arial" panose="020B0604020202020204" pitchFamily="34" charset="0"/>
              </a:rPr>
              <a:t>Panel map layers configurations</a:t>
            </a:r>
            <a:endParaRPr lang="en-US" dirty="0"/>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Working with LP Panels</a:t>
            </a:r>
            <a:endParaRPr lang="en-US" dirty="0"/>
          </a:p>
        </p:txBody>
      </p:sp>
      <p:pic>
        <p:nvPicPr>
          <p:cNvPr id="3" name="Picture 2">
            <a:extLst>
              <a:ext uri="{FF2B5EF4-FFF2-40B4-BE49-F238E27FC236}">
                <a16:creationId xmlns:a16="http://schemas.microsoft.com/office/drawing/2014/main" id="{DA6B05A3-CB42-45E4-990F-0AF2AF56F299}"/>
              </a:ext>
            </a:extLst>
          </p:cNvPr>
          <p:cNvPicPr>
            <a:picLocks noChangeAspect="1"/>
          </p:cNvPicPr>
          <p:nvPr/>
        </p:nvPicPr>
        <p:blipFill>
          <a:blip r:embed="rId2"/>
          <a:stretch>
            <a:fillRect/>
          </a:stretch>
        </p:blipFill>
        <p:spPr>
          <a:xfrm>
            <a:off x="1300800" y="1708397"/>
            <a:ext cx="9590399" cy="4129771"/>
          </a:xfrm>
          <a:prstGeom prst="rect">
            <a:avLst/>
          </a:prstGeom>
        </p:spPr>
      </p:pic>
    </p:spTree>
    <p:extLst>
      <p:ext uri="{BB962C8B-B14F-4D97-AF65-F5344CB8AC3E}">
        <p14:creationId xmlns:p14="http://schemas.microsoft.com/office/powerpoint/2010/main" val="1502583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C058259-8A6B-C079-D7CD-3AF6F9794C58}"/>
              </a:ext>
            </a:extLst>
          </p:cNvPr>
          <p:cNvSpPr>
            <a:spLocks noGrp="1"/>
          </p:cNvSpPr>
          <p:nvPr>
            <p:ph type="body" sz="quarter" idx="20"/>
          </p:nvPr>
        </p:nvSpPr>
        <p:spPr>
          <a:xfrm>
            <a:off x="609601" y="1019832"/>
            <a:ext cx="10972800" cy="369332"/>
          </a:xfrm>
        </p:spPr>
        <p:txBody>
          <a:bodyPr/>
          <a:lstStyle/>
          <a:p>
            <a:r>
              <a:rPr lang="en-GB" sz="2000" dirty="0">
                <a:solidFill>
                  <a:srgbClr val="000000"/>
                </a:solidFill>
                <a:latin typeface="Arial" panose="020B0604020202020204" pitchFamily="34" charset="0"/>
                <a:cs typeface="Arial" panose="020B0604020202020204" pitchFamily="34" charset="0"/>
              </a:rPr>
              <a:t>Panel painter configurations</a:t>
            </a:r>
            <a:endParaRPr lang="en-US" dirty="0"/>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Working with LP Panels</a:t>
            </a:r>
            <a:endParaRPr lang="en-US" dirty="0"/>
          </a:p>
        </p:txBody>
      </p:sp>
      <p:pic>
        <p:nvPicPr>
          <p:cNvPr id="6" name="Picture 5">
            <a:extLst>
              <a:ext uri="{FF2B5EF4-FFF2-40B4-BE49-F238E27FC236}">
                <a16:creationId xmlns:a16="http://schemas.microsoft.com/office/drawing/2014/main" id="{C534F97D-B7E6-45FB-A25C-066CA73491A3}"/>
              </a:ext>
            </a:extLst>
          </p:cNvPr>
          <p:cNvPicPr>
            <a:picLocks noChangeAspect="1"/>
          </p:cNvPicPr>
          <p:nvPr/>
        </p:nvPicPr>
        <p:blipFill>
          <a:blip r:embed="rId2"/>
          <a:stretch>
            <a:fillRect/>
          </a:stretch>
        </p:blipFill>
        <p:spPr>
          <a:xfrm>
            <a:off x="3491574" y="1759237"/>
            <a:ext cx="5208852" cy="3339526"/>
          </a:xfrm>
          <a:prstGeom prst="rect">
            <a:avLst/>
          </a:prstGeom>
        </p:spPr>
      </p:pic>
    </p:spTree>
    <p:extLst>
      <p:ext uri="{BB962C8B-B14F-4D97-AF65-F5344CB8AC3E}">
        <p14:creationId xmlns:p14="http://schemas.microsoft.com/office/powerpoint/2010/main" val="3862129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C058259-8A6B-C079-D7CD-3AF6F9794C58}"/>
              </a:ext>
            </a:extLst>
          </p:cNvPr>
          <p:cNvSpPr>
            <a:spLocks noGrp="1"/>
          </p:cNvSpPr>
          <p:nvPr>
            <p:ph type="body" sz="quarter" idx="20"/>
          </p:nvPr>
        </p:nvSpPr>
        <p:spPr>
          <a:xfrm>
            <a:off x="609601" y="1019832"/>
            <a:ext cx="10972800" cy="369332"/>
          </a:xfrm>
        </p:spPr>
        <p:txBody>
          <a:bodyPr/>
          <a:lstStyle/>
          <a:p>
            <a:r>
              <a:rPr lang="en-GB" sz="2000" dirty="0">
                <a:solidFill>
                  <a:srgbClr val="000000"/>
                </a:solidFill>
                <a:latin typeface="Arial" panose="020B0604020202020204" pitchFamily="34" charset="0"/>
                <a:cs typeface="Arial" panose="020B0604020202020204" pitchFamily="34" charset="0"/>
              </a:rPr>
              <a:t>Panel painter configurations</a:t>
            </a:r>
            <a:endParaRPr lang="en-US" dirty="0"/>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Working with LP Panels</a:t>
            </a:r>
            <a:endParaRPr lang="en-US" dirty="0"/>
          </a:p>
        </p:txBody>
      </p:sp>
      <p:pic>
        <p:nvPicPr>
          <p:cNvPr id="3" name="Picture 2">
            <a:extLst>
              <a:ext uri="{FF2B5EF4-FFF2-40B4-BE49-F238E27FC236}">
                <a16:creationId xmlns:a16="http://schemas.microsoft.com/office/drawing/2014/main" id="{A410BD81-CCFC-4C5B-A689-CD14D0FE85A2}"/>
              </a:ext>
            </a:extLst>
          </p:cNvPr>
          <p:cNvPicPr>
            <a:picLocks noChangeAspect="1"/>
          </p:cNvPicPr>
          <p:nvPr/>
        </p:nvPicPr>
        <p:blipFill>
          <a:blip r:embed="rId2"/>
          <a:stretch>
            <a:fillRect/>
          </a:stretch>
        </p:blipFill>
        <p:spPr>
          <a:xfrm>
            <a:off x="609600" y="2208390"/>
            <a:ext cx="5493473" cy="2362333"/>
          </a:xfrm>
          <a:prstGeom prst="rect">
            <a:avLst/>
          </a:prstGeom>
        </p:spPr>
      </p:pic>
      <p:pic>
        <p:nvPicPr>
          <p:cNvPr id="9" name="Picture 8">
            <a:extLst>
              <a:ext uri="{FF2B5EF4-FFF2-40B4-BE49-F238E27FC236}">
                <a16:creationId xmlns:a16="http://schemas.microsoft.com/office/drawing/2014/main" id="{A5F47039-922D-4E23-8020-ADAC694563E7}"/>
              </a:ext>
            </a:extLst>
          </p:cNvPr>
          <p:cNvPicPr>
            <a:picLocks noChangeAspect="1"/>
          </p:cNvPicPr>
          <p:nvPr/>
        </p:nvPicPr>
        <p:blipFill>
          <a:blip r:embed="rId3"/>
          <a:stretch>
            <a:fillRect/>
          </a:stretch>
        </p:blipFill>
        <p:spPr>
          <a:xfrm>
            <a:off x="6453573" y="1389165"/>
            <a:ext cx="5128826" cy="4000785"/>
          </a:xfrm>
          <a:prstGeom prst="rect">
            <a:avLst/>
          </a:prstGeom>
        </p:spPr>
      </p:pic>
    </p:spTree>
    <p:extLst>
      <p:ext uri="{BB962C8B-B14F-4D97-AF65-F5344CB8AC3E}">
        <p14:creationId xmlns:p14="http://schemas.microsoft.com/office/powerpoint/2010/main" val="36203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C058259-8A6B-C079-D7CD-3AF6F9794C58}"/>
              </a:ext>
            </a:extLst>
          </p:cNvPr>
          <p:cNvSpPr>
            <a:spLocks noGrp="1"/>
          </p:cNvSpPr>
          <p:nvPr>
            <p:ph type="body" sz="quarter" idx="20"/>
          </p:nvPr>
        </p:nvSpPr>
        <p:spPr>
          <a:xfrm>
            <a:off x="609601" y="1019832"/>
            <a:ext cx="10972800" cy="369332"/>
          </a:xfrm>
        </p:spPr>
        <p:txBody>
          <a:bodyPr/>
          <a:lstStyle/>
          <a:p>
            <a:r>
              <a:rPr lang="en-GB" sz="2000" dirty="0">
                <a:solidFill>
                  <a:srgbClr val="000000"/>
                </a:solidFill>
                <a:latin typeface="Arial" panose="020B0604020202020204" pitchFamily="34" charset="0"/>
                <a:cs typeface="Arial" panose="020B0604020202020204" pitchFamily="34" charset="0"/>
              </a:rPr>
              <a:t>Panel painter configurations</a:t>
            </a:r>
            <a:endParaRPr lang="en-US" dirty="0"/>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Working with LP Panels</a:t>
            </a:r>
            <a:endParaRPr lang="en-US" dirty="0"/>
          </a:p>
        </p:txBody>
      </p:sp>
      <p:pic>
        <p:nvPicPr>
          <p:cNvPr id="4" name="Picture 3">
            <a:extLst>
              <a:ext uri="{FF2B5EF4-FFF2-40B4-BE49-F238E27FC236}">
                <a16:creationId xmlns:a16="http://schemas.microsoft.com/office/drawing/2014/main" id="{84E67EA0-7EBF-4526-BC42-72BCD77F5624}"/>
              </a:ext>
            </a:extLst>
          </p:cNvPr>
          <p:cNvPicPr>
            <a:picLocks noChangeAspect="1"/>
          </p:cNvPicPr>
          <p:nvPr/>
        </p:nvPicPr>
        <p:blipFill>
          <a:blip r:embed="rId2"/>
          <a:stretch>
            <a:fillRect/>
          </a:stretch>
        </p:blipFill>
        <p:spPr>
          <a:xfrm>
            <a:off x="609600" y="1817600"/>
            <a:ext cx="5486400" cy="4020568"/>
          </a:xfrm>
          <a:prstGeom prst="rect">
            <a:avLst/>
          </a:prstGeom>
        </p:spPr>
      </p:pic>
      <p:pic>
        <p:nvPicPr>
          <p:cNvPr id="6" name="Picture 5">
            <a:extLst>
              <a:ext uri="{FF2B5EF4-FFF2-40B4-BE49-F238E27FC236}">
                <a16:creationId xmlns:a16="http://schemas.microsoft.com/office/drawing/2014/main" id="{8111DEB6-15B8-4BC9-BCB8-942C600B915F}"/>
              </a:ext>
            </a:extLst>
          </p:cNvPr>
          <p:cNvPicPr>
            <a:picLocks noChangeAspect="1"/>
          </p:cNvPicPr>
          <p:nvPr/>
        </p:nvPicPr>
        <p:blipFill>
          <a:blip r:embed="rId3"/>
          <a:stretch>
            <a:fillRect/>
          </a:stretch>
        </p:blipFill>
        <p:spPr>
          <a:xfrm>
            <a:off x="6390710" y="1565211"/>
            <a:ext cx="5254056" cy="4098472"/>
          </a:xfrm>
          <a:prstGeom prst="rect">
            <a:avLst/>
          </a:prstGeom>
        </p:spPr>
      </p:pic>
    </p:spTree>
    <p:extLst>
      <p:ext uri="{BB962C8B-B14F-4D97-AF65-F5344CB8AC3E}">
        <p14:creationId xmlns:p14="http://schemas.microsoft.com/office/powerpoint/2010/main" val="282598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75980A4-E063-D8E8-FBCE-2208F064423D}"/>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MTC configurations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pic>
        <p:nvPicPr>
          <p:cNvPr id="7" name="Picture 6">
            <a:extLst>
              <a:ext uri="{FF2B5EF4-FFF2-40B4-BE49-F238E27FC236}">
                <a16:creationId xmlns:a16="http://schemas.microsoft.com/office/drawing/2014/main" id="{39020DAC-BD6A-48D8-B1BA-520245B80509}"/>
              </a:ext>
            </a:extLst>
          </p:cNvPr>
          <p:cNvPicPr>
            <a:picLocks noChangeAspect="1"/>
          </p:cNvPicPr>
          <p:nvPr/>
        </p:nvPicPr>
        <p:blipFill>
          <a:blip r:embed="rId3"/>
          <a:stretch>
            <a:fillRect/>
          </a:stretch>
        </p:blipFill>
        <p:spPr>
          <a:xfrm>
            <a:off x="609600" y="2427546"/>
            <a:ext cx="5302414" cy="2449181"/>
          </a:xfrm>
          <a:prstGeom prst="rect">
            <a:avLst/>
          </a:prstGeom>
        </p:spPr>
      </p:pic>
      <p:pic>
        <p:nvPicPr>
          <p:cNvPr id="8" name="Picture 7">
            <a:extLst>
              <a:ext uri="{FF2B5EF4-FFF2-40B4-BE49-F238E27FC236}">
                <a16:creationId xmlns:a16="http://schemas.microsoft.com/office/drawing/2014/main" id="{ED74DED6-09C7-43E5-8788-E083D610194F}"/>
              </a:ext>
            </a:extLst>
          </p:cNvPr>
          <p:cNvPicPr>
            <a:picLocks noChangeAspect="1"/>
          </p:cNvPicPr>
          <p:nvPr/>
        </p:nvPicPr>
        <p:blipFill>
          <a:blip r:embed="rId4"/>
          <a:stretch>
            <a:fillRect/>
          </a:stretch>
        </p:blipFill>
        <p:spPr>
          <a:xfrm>
            <a:off x="6453573" y="1389165"/>
            <a:ext cx="5128826" cy="4000785"/>
          </a:xfrm>
          <a:prstGeom prst="rect">
            <a:avLst/>
          </a:prstGeom>
        </p:spPr>
      </p:pic>
    </p:spTree>
    <p:extLst>
      <p:ext uri="{BB962C8B-B14F-4D97-AF65-F5344CB8AC3E}">
        <p14:creationId xmlns:p14="http://schemas.microsoft.com/office/powerpoint/2010/main" val="2554865812"/>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75980A4-E063-D8E8-FBCE-2208F064423D}"/>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MTC configurations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79530323-8D23-49E5-86FB-2A8F93BE6053}"/>
              </a:ext>
            </a:extLst>
          </p:cNvPr>
          <p:cNvPicPr>
            <a:picLocks noChangeAspect="1"/>
          </p:cNvPicPr>
          <p:nvPr/>
        </p:nvPicPr>
        <p:blipFill>
          <a:blip r:embed="rId3"/>
          <a:stretch>
            <a:fillRect/>
          </a:stretch>
        </p:blipFill>
        <p:spPr>
          <a:xfrm>
            <a:off x="609600" y="2281304"/>
            <a:ext cx="5213052" cy="2295391"/>
          </a:xfrm>
          <a:prstGeom prst="rect">
            <a:avLst/>
          </a:prstGeom>
        </p:spPr>
      </p:pic>
      <p:pic>
        <p:nvPicPr>
          <p:cNvPr id="8" name="Picture 7">
            <a:extLst>
              <a:ext uri="{FF2B5EF4-FFF2-40B4-BE49-F238E27FC236}">
                <a16:creationId xmlns:a16="http://schemas.microsoft.com/office/drawing/2014/main" id="{4C15D381-EA6B-4C23-83E5-CDAD2D4EC039}"/>
              </a:ext>
            </a:extLst>
          </p:cNvPr>
          <p:cNvPicPr>
            <a:picLocks noChangeAspect="1"/>
          </p:cNvPicPr>
          <p:nvPr/>
        </p:nvPicPr>
        <p:blipFill>
          <a:blip r:embed="rId4"/>
          <a:stretch>
            <a:fillRect/>
          </a:stretch>
        </p:blipFill>
        <p:spPr>
          <a:xfrm>
            <a:off x="6453573" y="1389165"/>
            <a:ext cx="5128826" cy="4000785"/>
          </a:xfrm>
          <a:prstGeom prst="rect">
            <a:avLst/>
          </a:prstGeom>
        </p:spPr>
      </p:pic>
    </p:spTree>
    <p:extLst>
      <p:ext uri="{BB962C8B-B14F-4D97-AF65-F5344CB8AC3E}">
        <p14:creationId xmlns:p14="http://schemas.microsoft.com/office/powerpoint/2010/main" val="274852069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EC058259-8A6B-C079-D7CD-3AF6F9794C58}"/>
              </a:ext>
            </a:extLst>
          </p:cNvPr>
          <p:cNvSpPr>
            <a:spLocks noGrp="1"/>
          </p:cNvSpPr>
          <p:nvPr>
            <p:ph type="body" sz="quarter" idx="20"/>
          </p:nvPr>
        </p:nvSpPr>
        <p:spPr>
          <a:xfrm>
            <a:off x="609601" y="1019832"/>
            <a:ext cx="10972800" cy="369332"/>
          </a:xfrm>
        </p:spPr>
        <p:txBody>
          <a:bodyPr/>
          <a:lstStyle/>
          <a:p>
            <a:r>
              <a:rPr lang="en-GB" sz="2000" dirty="0">
                <a:solidFill>
                  <a:srgbClr val="000000"/>
                </a:solidFill>
                <a:latin typeface="Arial" panose="020B0604020202020204" pitchFamily="34" charset="0"/>
                <a:cs typeface="Arial" panose="020B0604020202020204" pitchFamily="34" charset="0"/>
              </a:rPr>
              <a:t>Panel </a:t>
            </a:r>
            <a:r>
              <a:rPr lang="en-GB" dirty="0"/>
              <a:t>font</a:t>
            </a:r>
            <a:r>
              <a:rPr lang="en-GB" sz="2000" dirty="0">
                <a:solidFill>
                  <a:srgbClr val="000000"/>
                </a:solidFill>
                <a:latin typeface="Arial" panose="020B0604020202020204" pitchFamily="34" charset="0"/>
                <a:cs typeface="Arial" panose="020B0604020202020204" pitchFamily="34" charset="0"/>
              </a:rPr>
              <a:t> configurations</a:t>
            </a:r>
            <a:endParaRPr lang="en-US" dirty="0"/>
          </a:p>
        </p:txBody>
      </p:sp>
      <p:sp>
        <p:nvSpPr>
          <p:cNvPr id="7" name="Title 6">
            <a:extLst>
              <a:ext uri="{FF2B5EF4-FFF2-40B4-BE49-F238E27FC236}">
                <a16:creationId xmlns:a16="http://schemas.microsoft.com/office/drawing/2014/main" id="{4B926CC1-7C63-DBBB-A0D3-85C2C47569F0}"/>
              </a:ext>
            </a:extLst>
          </p:cNvPr>
          <p:cNvSpPr>
            <a:spLocks noGrp="1"/>
          </p:cNvSpPr>
          <p:nvPr>
            <p:ph type="title"/>
          </p:nvPr>
        </p:nvSpPr>
        <p:spPr>
          <a:xfrm>
            <a:off x="609600" y="609600"/>
            <a:ext cx="10972800" cy="410233"/>
          </a:xfrm>
        </p:spPr>
        <p:txBody>
          <a:bodyPr anchor="t">
            <a:normAutofit/>
          </a:bodyPr>
          <a:lstStyle/>
          <a:p>
            <a:r>
              <a:rPr lang="en-GB" dirty="0"/>
              <a:t>Working with LP Panels</a:t>
            </a:r>
            <a:endParaRPr lang="en-US" dirty="0"/>
          </a:p>
        </p:txBody>
      </p:sp>
      <p:pic>
        <p:nvPicPr>
          <p:cNvPr id="3" name="Picture 2">
            <a:extLst>
              <a:ext uri="{FF2B5EF4-FFF2-40B4-BE49-F238E27FC236}">
                <a16:creationId xmlns:a16="http://schemas.microsoft.com/office/drawing/2014/main" id="{52CA3725-A209-49F0-BC5C-14FE448AA882}"/>
              </a:ext>
            </a:extLst>
          </p:cNvPr>
          <p:cNvPicPr>
            <a:picLocks noChangeAspect="1"/>
          </p:cNvPicPr>
          <p:nvPr/>
        </p:nvPicPr>
        <p:blipFill>
          <a:blip r:embed="rId2"/>
          <a:stretch>
            <a:fillRect/>
          </a:stretch>
        </p:blipFill>
        <p:spPr>
          <a:xfrm>
            <a:off x="609600" y="1629581"/>
            <a:ext cx="3654250" cy="4208587"/>
          </a:xfrm>
          <a:prstGeom prst="rect">
            <a:avLst/>
          </a:prstGeom>
        </p:spPr>
      </p:pic>
      <p:pic>
        <p:nvPicPr>
          <p:cNvPr id="5" name="Picture 4">
            <a:extLst>
              <a:ext uri="{FF2B5EF4-FFF2-40B4-BE49-F238E27FC236}">
                <a16:creationId xmlns:a16="http://schemas.microsoft.com/office/drawing/2014/main" id="{3E7DA743-BD9E-4701-B462-21CD419CB1A2}"/>
              </a:ext>
            </a:extLst>
          </p:cNvPr>
          <p:cNvPicPr>
            <a:picLocks noChangeAspect="1"/>
          </p:cNvPicPr>
          <p:nvPr/>
        </p:nvPicPr>
        <p:blipFill>
          <a:blip r:embed="rId3"/>
          <a:stretch>
            <a:fillRect/>
          </a:stretch>
        </p:blipFill>
        <p:spPr>
          <a:xfrm>
            <a:off x="4607276" y="1396796"/>
            <a:ext cx="7112874" cy="4441372"/>
          </a:xfrm>
          <a:prstGeom prst="rect">
            <a:avLst/>
          </a:prstGeom>
        </p:spPr>
      </p:pic>
    </p:spTree>
    <p:extLst>
      <p:ext uri="{BB962C8B-B14F-4D97-AF65-F5344CB8AC3E}">
        <p14:creationId xmlns:p14="http://schemas.microsoft.com/office/powerpoint/2010/main" val="268348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ED0999-C85C-D8B1-89E2-916AC7A9F1F3}"/>
              </a:ext>
            </a:extLst>
          </p:cNvPr>
          <p:cNvSpPr>
            <a:spLocks noGrp="1"/>
          </p:cNvSpPr>
          <p:nvPr>
            <p:ph type="body" sz="quarter" idx="20"/>
          </p:nvPr>
        </p:nvSpPr>
        <p:spPr>
          <a:xfrm>
            <a:off x="609601" y="1019833"/>
            <a:ext cx="10972800" cy="369332"/>
          </a:xfrm>
        </p:spPr>
        <p:txBody>
          <a:bodyPr wrap="square" lIns="0" tIns="45720" rIns="0" bIns="45720" anchor="t">
            <a:spAutoFit/>
          </a:bodyPr>
          <a:lstStyle/>
          <a:p>
            <a:r>
              <a:rPr lang="en-GB" dirty="0">
                <a:latin typeface="Arial"/>
                <a:cs typeface="Arial"/>
              </a:rPr>
              <a:t>This session …</a:t>
            </a:r>
            <a:endParaRPr lang="en-AU" dirty="0">
              <a:latin typeface="Arial"/>
              <a:cs typeface="Arial"/>
            </a:endParaRP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lIns="0" tIns="0" rIns="0" bIns="0" anchor="t"/>
          <a:lstStyle/>
          <a:p>
            <a:pPr marL="0" indent="0" algn="l" rtl="0" fontAlgn="base">
              <a:lnSpc>
                <a:spcPct val="100000"/>
              </a:lnSpc>
              <a:spcAft>
                <a:spcPts val="600"/>
              </a:spcAft>
              <a:buNone/>
            </a:pPr>
            <a:r>
              <a:rPr lang="en-US" sz="2000" b="0" i="0" dirty="0">
                <a:solidFill>
                  <a:srgbClr val="000000"/>
                </a:solidFill>
                <a:effectLst/>
                <a:latin typeface="Arial"/>
                <a:cs typeface="Arial"/>
              </a:rPr>
              <a:t>​</a:t>
            </a:r>
            <a:r>
              <a:rPr lang="en-GB" sz="2000" b="0" i="0" u="none" strike="noStrike" dirty="0">
                <a:solidFill>
                  <a:srgbClr val="000000"/>
                </a:solidFill>
                <a:effectLst/>
                <a:latin typeface="Arial"/>
                <a:cs typeface="Arial"/>
              </a:rPr>
              <a:t>At the end of this module, you will:</a:t>
            </a:r>
            <a:endParaRPr lang="en-US" sz="2000" b="0" i="0" dirty="0">
              <a:solidFill>
                <a:srgbClr val="000000"/>
              </a:solidFill>
              <a:effectLst/>
              <a:latin typeface="Arial"/>
              <a:cs typeface="Arial"/>
            </a:endParaRPr>
          </a:p>
          <a:p>
            <a:pPr fontAlgn="base">
              <a:lnSpc>
                <a:spcPct val="100000"/>
              </a:lnSpc>
              <a:spcAft>
                <a:spcPts val="600"/>
              </a:spcAft>
            </a:pPr>
            <a:endParaRPr lang="en-AU" sz="2000" b="0" i="0" dirty="0">
              <a:solidFill>
                <a:srgbClr val="000000"/>
              </a:solidFill>
              <a:effectLst/>
            </a:endParaRPr>
          </a:p>
        </p:txBody>
      </p:sp>
      <p:pic>
        <p:nvPicPr>
          <p:cNvPr id="8" name="Picture Placeholder 12">
            <a:extLst>
              <a:ext uri="{FF2B5EF4-FFF2-40B4-BE49-F238E27FC236}">
                <a16:creationId xmlns:a16="http://schemas.microsoft.com/office/drawing/2014/main" id="{3ADD7BD6-3729-A7F0-B287-77BD9503D48C}"/>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l="10" r="10"/>
          <a:stretch/>
        </p:blipFill>
        <p:spPr>
          <a:xfrm>
            <a:off x="6226175" y="1524000"/>
            <a:ext cx="5356225" cy="4351338"/>
          </a:xfrm>
        </p:spPr>
      </p:pic>
    </p:spTree>
    <p:custDataLst>
      <p:tags r:id="rId1"/>
    </p:custDataLst>
    <p:extLst>
      <p:ext uri="{BB962C8B-B14F-4D97-AF65-F5344CB8AC3E}">
        <p14:creationId xmlns:p14="http://schemas.microsoft.com/office/powerpoint/2010/main" val="3832745112"/>
      </p:ext>
    </p:extLst>
  </p:cSld>
  <p:clrMapOvr>
    <a:masterClrMapping/>
  </p:clrMapOvr>
  <mc:AlternateContent xmlns:mc="http://schemas.openxmlformats.org/markup-compatibility/2006" xmlns:p14="http://schemas.microsoft.com/office/powerpoint/2010/main">
    <mc:Choice Requires="p14">
      <p:transition spd="slow" p14:dur="2000" advTm="15385"/>
    </mc:Choice>
    <mc:Fallback xmlns="">
      <p:transition spd="slow" advTm="153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GB" dirty="0"/>
              <a:t>Working with LP Panels</a:t>
            </a:r>
            <a:r>
              <a:rPr lang="en-US" dirty="0"/>
              <a:t> - </a:t>
            </a:r>
            <a:r>
              <a:rPr lang="en-GB" dirty="0"/>
              <a:t>Questions</a:t>
            </a:r>
            <a:endParaRPr lang="en-AU" dirty="0"/>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latin typeface="Arial"/>
              <a:cs typeface="Arial"/>
            </a:endParaRPr>
          </a:p>
        </p:txBody>
      </p:sp>
    </p:spTree>
    <p:extLst>
      <p:ext uri="{BB962C8B-B14F-4D97-AF65-F5344CB8AC3E}">
        <p14:creationId xmlns:p14="http://schemas.microsoft.com/office/powerpoint/2010/main" val="3974012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a:xfrm>
            <a:off x="609599" y="609600"/>
            <a:ext cx="8861335" cy="410233"/>
          </a:xfrm>
        </p:spPr>
        <p:txBody>
          <a:bodyPr/>
          <a:lstStyle/>
          <a:p>
            <a:r>
              <a:rPr lang="en-GB" dirty="0"/>
              <a:t>Working with LP Panels</a:t>
            </a:r>
            <a:r>
              <a:rPr lang="en-US" dirty="0">
                <a:latin typeface="Arial"/>
                <a:cs typeface="Arial"/>
              </a:rPr>
              <a:t> - Answers to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61336" cy="4506913"/>
          </a:xfrm>
        </p:spPr>
        <p:txBody>
          <a:bodyPr lIns="0" tIns="0" rIns="0" bIns="0" anchor="t"/>
          <a:lstStyle/>
          <a:p>
            <a:pPr marL="342900" indent="-342900">
              <a:buFont typeface="+mj-lt"/>
              <a:buAutoNum type="arabicPeriod"/>
            </a:pPr>
            <a:endParaRPr lang="en-GB" dirty="0">
              <a:solidFill>
                <a:schemeClr val="accent5"/>
              </a:solidFill>
              <a:latin typeface="Arial"/>
              <a:cs typeface="Arial"/>
            </a:endParaRPr>
          </a:p>
        </p:txBody>
      </p:sp>
    </p:spTree>
    <p:extLst>
      <p:ext uri="{BB962C8B-B14F-4D97-AF65-F5344CB8AC3E}">
        <p14:creationId xmlns:p14="http://schemas.microsoft.com/office/powerpoint/2010/main" val="1047450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962C62E8-AA9A-9EC1-E74D-9AFB1634858C}"/>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LP Panels</a:t>
            </a: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3" name="Title 1">
            <a:extLst>
              <a:ext uri="{FF2B5EF4-FFF2-40B4-BE49-F238E27FC236}">
                <a16:creationId xmlns:a16="http://schemas.microsoft.com/office/drawing/2014/main" id="{47D241E5-83D6-47D0-993E-328DFF2CB57E}"/>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graphicFrame>
        <p:nvGraphicFramePr>
          <p:cNvPr id="10" name="Table Placeholder 11">
            <a:extLst>
              <a:ext uri="{FF2B5EF4-FFF2-40B4-BE49-F238E27FC236}">
                <a16:creationId xmlns:a16="http://schemas.microsoft.com/office/drawing/2014/main" id="{6B375172-65E6-4404-AA67-6C674D69AC9D}"/>
              </a:ext>
            </a:extLst>
          </p:cNvPr>
          <p:cNvGraphicFramePr>
            <a:graphicFrameLocks/>
          </p:cNvGraphicFramePr>
          <p:nvPr>
            <p:extLst>
              <p:ext uri="{D42A27DB-BD31-4B8C-83A1-F6EECF244321}">
                <p14:modId xmlns:p14="http://schemas.microsoft.com/office/powerpoint/2010/main" val="3763564884"/>
              </p:ext>
            </p:extLst>
          </p:nvPr>
        </p:nvGraphicFramePr>
        <p:xfrm>
          <a:off x="2438400" y="1565999"/>
          <a:ext cx="7315200" cy="4094435"/>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4"/>
                    </a:ext>
                  </a:extLst>
                </a:gridCol>
              </a:tblGrid>
              <a:tr h="383563">
                <a:tc>
                  <a:txBody>
                    <a:bodyPr/>
                    <a:lstStyle/>
                    <a:p>
                      <a:pPr algn="l"/>
                      <a:r>
                        <a:rPr lang="en-US" sz="1400" dirty="0">
                          <a:latin typeface="Arial" panose="020B0604020202020204" pitchFamily="34" charset="0"/>
                          <a:cs typeface="Arial" panose="020B0604020202020204" pitchFamily="34" charset="0"/>
                        </a:rPr>
                        <a:t>Fleet Management</a:t>
                      </a:r>
                    </a:p>
                    <a:p>
                      <a:pPr algn="l"/>
                      <a:r>
                        <a:rPr lang="en-US" sz="1400" dirty="0">
                          <a:latin typeface="Arial" panose="020B0604020202020204" pitchFamily="34" charset="0"/>
                          <a:cs typeface="Arial" panose="020B0604020202020204" pitchFamily="34" charset="0"/>
                        </a:rPr>
                        <a:t>Field Equipment</a:t>
                      </a:r>
                    </a:p>
                  </a:txBody>
                  <a:tcPr anchor="ctr">
                    <a:lnL w="12700" cmpd="sng">
                      <a:noFill/>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Fleet Management Office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Machine Guidance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Machine &amp; Asset Health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875">
                <a:tc gridSpan="4">
                  <a:txBody>
                    <a:bodyPr/>
                    <a:lstStyle/>
                    <a:p>
                      <a:pPr algn="l"/>
                      <a:endParaRPr lang="en-US" sz="100" dirty="0">
                        <a:latin typeface="Arial" panose="020B0604020202020204" pitchFamily="34" charset="0"/>
                        <a:cs typeface="Arial" panose="020B0604020202020204" pitchFamily="34" charset="0"/>
                      </a:endParaRPr>
                    </a:p>
                  </a:txBody>
                  <a:tcPr marL="0" marR="0" marT="0" marB="0" anchor="ctr">
                    <a:lnL w="12700" cmpd="sng">
                      <a:noFill/>
                    </a:lnL>
                    <a:lnR w="3175"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gs>
                        <a:gs pos="100000">
                          <a:schemeClr val="accent1"/>
                        </a:gs>
                      </a:gsLst>
                      <a:lin ang="0" scaled="1"/>
                      <a:tileRect/>
                    </a:gra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Truck</a:t>
                      </a:r>
                    </a:p>
                  </a:txBody>
                  <a:tcPr anchor="ctr">
                    <a:lnL w="12700" cmpd="sng">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OP Pro Manager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HP Shovel</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Asset Health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Shovel</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Jview</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HP Loader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Loader</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HP Drill</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3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Drill</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HP Dozer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Dozer</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Grader</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Water Truck</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Fuel Truck</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39880427"/>
                  </a:ext>
                </a:extLst>
              </a:tr>
              <a:tr h="383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LP Supervisor</a:t>
                      </a:r>
                    </a:p>
                  </a:txBody>
                  <a:tcPr anchor="ctr">
                    <a:lnL w="12700" cmpd="sng">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50357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1D42A97-FF6D-712B-9CB7-281B8DE9E09C}"/>
              </a:ext>
            </a:extLst>
          </p:cNvPr>
          <p:cNvSpPr>
            <a:spLocks noGrp="1"/>
          </p:cNvSpPr>
          <p:nvPr/>
        </p:nvSpPr>
        <p:spPr>
          <a:xfrm>
            <a:off x="609601" y="1019833"/>
            <a:ext cx="10972800" cy="708483"/>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endParaRPr lang="en-GB" sz="2000" kern="1200" dirty="0">
              <a:solidFill>
                <a:srgbClr val="000000"/>
              </a:solidFill>
              <a:latin typeface="Arial" panose="020B0604020202020204" pitchFamily="34" charset="0"/>
              <a:ea typeface="+mn-ea"/>
              <a:cs typeface="Arial" panose="020B0604020202020204" pitchFamily="34" charset="0"/>
            </a:endParaRPr>
          </a:p>
          <a:p>
            <a:pPr>
              <a:lnSpc>
                <a:spcPct val="90000"/>
              </a:lnSpc>
              <a:spcBef>
                <a:spcPts val="1000"/>
              </a:spcBef>
            </a:pPr>
            <a:endParaRPr lang="en-GB" sz="2000" kern="1200" dirty="0">
              <a:solidFill>
                <a:srgbClr val="000000"/>
              </a:solidFill>
              <a:latin typeface="Arial" panose="020B0604020202020204" pitchFamily="34" charset="0"/>
              <a:ea typeface="+mn-ea"/>
              <a:cs typeface="Arial" panose="020B0604020202020204" pitchFamily="34" charset="0"/>
            </a:endParaRPr>
          </a:p>
        </p:txBody>
      </p:sp>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sp>
        <p:nvSpPr>
          <p:cNvPr id="7" name="Text Placeholder 1">
            <a:extLst>
              <a:ext uri="{FF2B5EF4-FFF2-40B4-BE49-F238E27FC236}">
                <a16:creationId xmlns:a16="http://schemas.microsoft.com/office/drawing/2014/main" id="{EC2C2FDC-C580-4BAB-85B3-7CC55A7DE3BF}"/>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configuration</a:t>
            </a:r>
            <a:endParaRPr lang="en-GB" sz="2000" kern="1200" dirty="0">
              <a:solidFill>
                <a:srgbClr val="000000"/>
              </a:solidFill>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808778D8-52E7-4795-A8A3-2EEB31C337BF}"/>
              </a:ext>
            </a:extLst>
          </p:cNvPr>
          <p:cNvPicPr>
            <a:picLocks noChangeAspect="1"/>
          </p:cNvPicPr>
          <p:nvPr/>
        </p:nvPicPr>
        <p:blipFill>
          <a:blip r:embed="rId3"/>
          <a:stretch>
            <a:fillRect/>
          </a:stretch>
        </p:blipFill>
        <p:spPr>
          <a:xfrm>
            <a:off x="609600" y="2339318"/>
            <a:ext cx="5206102" cy="2179364"/>
          </a:xfrm>
          <a:prstGeom prst="rect">
            <a:avLst/>
          </a:prstGeom>
        </p:spPr>
      </p:pic>
      <p:pic>
        <p:nvPicPr>
          <p:cNvPr id="4" name="Picture 3">
            <a:extLst>
              <a:ext uri="{FF2B5EF4-FFF2-40B4-BE49-F238E27FC236}">
                <a16:creationId xmlns:a16="http://schemas.microsoft.com/office/drawing/2014/main" id="{786F124C-2E1E-49A7-8E8E-6FDCAA4D953A}"/>
              </a:ext>
            </a:extLst>
          </p:cNvPr>
          <p:cNvPicPr>
            <a:picLocks noChangeAspect="1"/>
          </p:cNvPicPr>
          <p:nvPr/>
        </p:nvPicPr>
        <p:blipFill>
          <a:blip r:embed="rId4"/>
          <a:stretch>
            <a:fillRect/>
          </a:stretch>
        </p:blipFill>
        <p:spPr>
          <a:xfrm>
            <a:off x="6224874" y="1728316"/>
            <a:ext cx="5357525" cy="3346882"/>
          </a:xfrm>
          <a:prstGeom prst="rect">
            <a:avLst/>
          </a:prstGeom>
        </p:spPr>
      </p:pic>
    </p:spTree>
    <p:extLst>
      <p:ext uri="{BB962C8B-B14F-4D97-AF65-F5344CB8AC3E}">
        <p14:creationId xmlns:p14="http://schemas.microsoft.com/office/powerpoint/2010/main" val="90435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sp>
        <p:nvSpPr>
          <p:cNvPr id="7" name="Text Placeholder 1">
            <a:extLst>
              <a:ext uri="{FF2B5EF4-FFF2-40B4-BE49-F238E27FC236}">
                <a16:creationId xmlns:a16="http://schemas.microsoft.com/office/drawing/2014/main" id="{EC2C2FDC-C580-4BAB-85B3-7CC55A7DE3BF}"/>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configuration</a:t>
            </a:r>
            <a:endParaRPr lang="en-GB" sz="2000" kern="1200" dirty="0">
              <a:solidFill>
                <a:srgbClr val="000000"/>
              </a:solidFill>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A68FFEFD-0883-4991-A39E-279E058E981E}"/>
              </a:ext>
            </a:extLst>
          </p:cNvPr>
          <p:cNvPicPr>
            <a:picLocks noChangeAspect="1"/>
          </p:cNvPicPr>
          <p:nvPr/>
        </p:nvPicPr>
        <p:blipFill>
          <a:blip r:embed="rId3"/>
          <a:stretch>
            <a:fillRect/>
          </a:stretch>
        </p:blipFill>
        <p:spPr>
          <a:xfrm>
            <a:off x="609600" y="2340735"/>
            <a:ext cx="5206102" cy="2176530"/>
          </a:xfrm>
          <a:prstGeom prst="rect">
            <a:avLst/>
          </a:prstGeom>
        </p:spPr>
      </p:pic>
      <p:pic>
        <p:nvPicPr>
          <p:cNvPr id="4" name="Picture 3">
            <a:extLst>
              <a:ext uri="{FF2B5EF4-FFF2-40B4-BE49-F238E27FC236}">
                <a16:creationId xmlns:a16="http://schemas.microsoft.com/office/drawing/2014/main" id="{DF779DBD-8BAC-45C6-AD65-D5CC905BD407}"/>
              </a:ext>
            </a:extLst>
          </p:cNvPr>
          <p:cNvPicPr>
            <a:picLocks noChangeAspect="1"/>
          </p:cNvPicPr>
          <p:nvPr/>
        </p:nvPicPr>
        <p:blipFill>
          <a:blip r:embed="rId4"/>
          <a:stretch>
            <a:fillRect/>
          </a:stretch>
        </p:blipFill>
        <p:spPr>
          <a:xfrm>
            <a:off x="6453573" y="1389165"/>
            <a:ext cx="5128826" cy="4000785"/>
          </a:xfrm>
          <a:prstGeom prst="rect">
            <a:avLst/>
          </a:prstGeom>
        </p:spPr>
      </p:pic>
    </p:spTree>
    <p:extLst>
      <p:ext uri="{BB962C8B-B14F-4D97-AF65-F5344CB8AC3E}">
        <p14:creationId xmlns:p14="http://schemas.microsoft.com/office/powerpoint/2010/main" val="167514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sp>
        <p:nvSpPr>
          <p:cNvPr id="7" name="Text Placeholder 1">
            <a:extLst>
              <a:ext uri="{FF2B5EF4-FFF2-40B4-BE49-F238E27FC236}">
                <a16:creationId xmlns:a16="http://schemas.microsoft.com/office/drawing/2014/main" id="{EC2C2FDC-C580-4BAB-85B3-7CC55A7DE3BF}"/>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configuration</a:t>
            </a:r>
            <a:endParaRPr lang="en-GB" sz="2000" kern="1200" dirty="0">
              <a:solidFill>
                <a:srgbClr val="000000"/>
              </a:solidFill>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E39E539F-11BD-42E6-81F3-B5805E25D186}"/>
              </a:ext>
            </a:extLst>
          </p:cNvPr>
          <p:cNvPicPr>
            <a:picLocks noChangeAspect="1"/>
          </p:cNvPicPr>
          <p:nvPr/>
        </p:nvPicPr>
        <p:blipFill>
          <a:blip r:embed="rId3"/>
          <a:stretch>
            <a:fillRect/>
          </a:stretch>
        </p:blipFill>
        <p:spPr>
          <a:xfrm>
            <a:off x="1641434" y="1728316"/>
            <a:ext cx="8909131" cy="4109851"/>
          </a:xfrm>
          <a:prstGeom prst="rect">
            <a:avLst/>
          </a:prstGeom>
        </p:spPr>
      </p:pic>
    </p:spTree>
    <p:extLst>
      <p:ext uri="{BB962C8B-B14F-4D97-AF65-F5344CB8AC3E}">
        <p14:creationId xmlns:p14="http://schemas.microsoft.com/office/powerpoint/2010/main" val="167855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sp>
        <p:nvSpPr>
          <p:cNvPr id="5" name="Text Placeholder 1">
            <a:extLst>
              <a:ext uri="{FF2B5EF4-FFF2-40B4-BE49-F238E27FC236}">
                <a16:creationId xmlns:a16="http://schemas.microsoft.com/office/drawing/2014/main" id="{697D4272-A8B6-44DB-86D6-EE28C441C398}"/>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configurations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7A8CBB8E-309A-441F-9C56-5196A6225E92}"/>
              </a:ext>
            </a:extLst>
          </p:cNvPr>
          <p:cNvPicPr>
            <a:picLocks noChangeAspect="1"/>
          </p:cNvPicPr>
          <p:nvPr/>
        </p:nvPicPr>
        <p:blipFill>
          <a:blip r:embed="rId3"/>
          <a:stretch>
            <a:fillRect/>
          </a:stretch>
        </p:blipFill>
        <p:spPr>
          <a:xfrm>
            <a:off x="3566954" y="1811587"/>
            <a:ext cx="5058092" cy="3234826"/>
          </a:xfrm>
          <a:prstGeom prst="rect">
            <a:avLst/>
          </a:prstGeom>
        </p:spPr>
      </p:pic>
    </p:spTree>
    <p:extLst>
      <p:ext uri="{BB962C8B-B14F-4D97-AF65-F5344CB8AC3E}">
        <p14:creationId xmlns:p14="http://schemas.microsoft.com/office/powerpoint/2010/main" val="2611255878"/>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sp>
        <p:nvSpPr>
          <p:cNvPr id="5" name="Text Placeholder 1">
            <a:extLst>
              <a:ext uri="{FF2B5EF4-FFF2-40B4-BE49-F238E27FC236}">
                <a16:creationId xmlns:a16="http://schemas.microsoft.com/office/drawing/2014/main" id="{697D4272-A8B6-44DB-86D6-EE28C441C398}"/>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configurations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5602D25B-9FC7-4BFA-9653-39B94CADBAF3}"/>
              </a:ext>
            </a:extLst>
          </p:cNvPr>
          <p:cNvPicPr>
            <a:picLocks noChangeAspect="1"/>
          </p:cNvPicPr>
          <p:nvPr/>
        </p:nvPicPr>
        <p:blipFill>
          <a:blip r:embed="rId3"/>
          <a:stretch>
            <a:fillRect/>
          </a:stretch>
        </p:blipFill>
        <p:spPr>
          <a:xfrm>
            <a:off x="6524310" y="1799398"/>
            <a:ext cx="5061812" cy="3247015"/>
          </a:xfrm>
          <a:prstGeom prst="rect">
            <a:avLst/>
          </a:prstGeom>
        </p:spPr>
      </p:pic>
      <p:pic>
        <p:nvPicPr>
          <p:cNvPr id="13" name="Picture 12">
            <a:extLst>
              <a:ext uri="{FF2B5EF4-FFF2-40B4-BE49-F238E27FC236}">
                <a16:creationId xmlns:a16="http://schemas.microsoft.com/office/drawing/2014/main" id="{D2E50B50-99F1-4496-AB09-ABF42ED8DD14}"/>
              </a:ext>
            </a:extLst>
          </p:cNvPr>
          <p:cNvPicPr>
            <a:picLocks noChangeAspect="1"/>
          </p:cNvPicPr>
          <p:nvPr/>
        </p:nvPicPr>
        <p:blipFill>
          <a:blip r:embed="rId4"/>
          <a:stretch>
            <a:fillRect/>
          </a:stretch>
        </p:blipFill>
        <p:spPr>
          <a:xfrm>
            <a:off x="605878" y="1799397"/>
            <a:ext cx="5061812" cy="3247015"/>
          </a:xfrm>
          <a:prstGeom prst="rect">
            <a:avLst/>
          </a:prstGeom>
        </p:spPr>
      </p:pic>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a:xfrm>
            <a:off x="609600" y="609600"/>
            <a:ext cx="10972800" cy="410233"/>
          </a:xfrm>
        </p:spPr>
        <p:txBody>
          <a:bodyPr lIns="0" tIns="0" rIns="0" bIns="0" anchor="t">
            <a:normAutofit/>
          </a:bodyPr>
          <a:lstStyle/>
          <a:p>
            <a:r>
              <a:rPr lang="en-GB" dirty="0"/>
              <a:t>Working with LP Panels</a:t>
            </a:r>
            <a:endParaRPr lang="en-GB" b="1" i="0" u="none" kern="1200" dirty="0">
              <a:latin typeface="Arial" panose="020B0604020202020204" pitchFamily="34" charset="0"/>
              <a:ea typeface="+mj-ea"/>
              <a:cs typeface="Arial" panose="020B0604020202020204" pitchFamily="34" charset="0"/>
            </a:endParaRPr>
          </a:p>
        </p:txBody>
      </p:sp>
      <p:sp>
        <p:nvSpPr>
          <p:cNvPr id="5" name="Text Placeholder 1">
            <a:extLst>
              <a:ext uri="{FF2B5EF4-FFF2-40B4-BE49-F238E27FC236}">
                <a16:creationId xmlns:a16="http://schemas.microsoft.com/office/drawing/2014/main" id="{697D4272-A8B6-44DB-86D6-EE28C441C398}"/>
              </a:ext>
            </a:extLst>
          </p:cNvPr>
          <p:cNvSpPr>
            <a:spLocks noGrp="1"/>
          </p:cNvSpPr>
          <p:nvPr/>
        </p:nvSpPr>
        <p:spPr>
          <a:xfrm>
            <a:off x="609601" y="1019833"/>
            <a:ext cx="10972800" cy="369332"/>
          </a:xfrm>
          <a:prstGeom prst="rect">
            <a:avLst/>
          </a:prstGeom>
        </p:spPr>
        <p:txBody>
          <a:bodyPr wrap="square" lIns="0" tIns="45720" rIns="0" bIns="4572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2000" dirty="0">
                <a:solidFill>
                  <a:srgbClr val="000000"/>
                </a:solidFill>
                <a:latin typeface="Arial" panose="020B0604020202020204" pitchFamily="34" charset="0"/>
                <a:cs typeface="Arial" panose="020B0604020202020204" pitchFamily="34" charset="0"/>
              </a:rPr>
              <a:t>Panel configurations</a:t>
            </a:r>
            <a:endParaRPr lang="en-GB" sz="2000" kern="1200" dirty="0">
              <a:solidFill>
                <a:srgbClr val="000000"/>
              </a:solidFill>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FD4789F3-A8E2-493C-A084-A8CDC739E05A}"/>
              </a:ext>
            </a:extLst>
          </p:cNvPr>
          <p:cNvPicPr>
            <a:picLocks noChangeAspect="1"/>
          </p:cNvPicPr>
          <p:nvPr/>
        </p:nvPicPr>
        <p:blipFill>
          <a:blip r:embed="rId3"/>
          <a:stretch>
            <a:fillRect/>
          </a:stretch>
        </p:blipFill>
        <p:spPr>
          <a:xfrm>
            <a:off x="3242864" y="1552313"/>
            <a:ext cx="5706271" cy="3753374"/>
          </a:xfrm>
          <a:prstGeom prst="rect">
            <a:avLst/>
          </a:prstGeom>
        </p:spPr>
      </p:pic>
    </p:spTree>
    <p:extLst>
      <p:ext uri="{BB962C8B-B14F-4D97-AF65-F5344CB8AC3E}">
        <p14:creationId xmlns:p14="http://schemas.microsoft.com/office/powerpoint/2010/main" val="416837928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1|2.1|2.4|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B718D43-5927-427E-88D7-D280E5889300}">
  <ds:schemaRefs>
    <ds:schemaRef ds:uri="http://schemas.microsoft.com/sharepoint/v3/contenttype/forms"/>
  </ds:schemaRefs>
</ds:datastoreItem>
</file>

<file path=customXml/itemProps3.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1105</TotalTime>
  <Words>227</Words>
  <Application>Microsoft Office PowerPoint</Application>
  <PresentationFormat>Widescreen</PresentationFormat>
  <Paragraphs>87</Paragraphs>
  <Slides>22</Slides>
  <Notes>15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22</vt:i4>
      </vt:variant>
    </vt:vector>
  </HeadingPairs>
  <TitlesOfParts>
    <vt:vector size="36" baseType="lpstr">
      <vt:lpstr>Arial</vt:lpstr>
      <vt:lpstr>Calibri</vt:lpstr>
      <vt:lpstr>Calibri Light</vt:lpstr>
      <vt:lpstr>Open Sans</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vt:lpstr>
      <vt:lpstr>Working with LP Panels - Questions</vt:lpstr>
      <vt:lpstr>Working with LP Panels - Answers to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309</cp:revision>
  <dcterms:created xsi:type="dcterms:W3CDTF">2020-07-03T01:27:14Z</dcterms:created>
  <dcterms:modified xsi:type="dcterms:W3CDTF">2022-10-09T06:41:15Z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